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E415"/>
    <a:srgbClr val="FCD7AE"/>
    <a:srgbClr val="B2B2B2"/>
    <a:srgbClr val="202020"/>
    <a:srgbClr val="323232"/>
    <a:srgbClr val="CC3300"/>
    <a:srgbClr val="CC0000"/>
    <a:srgbClr val="FF3300"/>
    <a:srgbClr val="990000"/>
    <a:srgbClr val="FF8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GI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ítulo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Marcador de posición de texto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Marcador de posición de fecha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1029" name="Marcador de posición de pie de página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Marcador de posición de número de diapositiva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635" y="635"/>
            <a:ext cx="12191365" cy="6857365"/>
          </a:xfrm>
          <a:prstGeom prst="rect">
            <a:avLst/>
          </a:prstGeom>
          <a:gradFill>
            <a:gsLst>
              <a:gs pos="11000">
                <a:srgbClr val="00B0F0"/>
              </a:gs>
              <a:gs pos="72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1395" y="92710"/>
            <a:ext cx="10942955" cy="900430"/>
          </a:xfrm>
          <a:effectLst>
            <a:glow>
              <a:schemeClr val="bg1">
                <a:alpha val="33000"/>
              </a:schemeClr>
            </a:glow>
          </a:effectLst>
        </p:spPr>
        <p:txBody>
          <a:bodyPr/>
          <a:lstStyle/>
          <a:p>
            <a:pPr algn="ctr"/>
            <a:r>
              <a:rPr lang="es-CO" altLang="en-US">
                <a:ln w="22225">
                  <a:noFill/>
                  <a:prstDash val="solid"/>
                </a:ln>
                <a:solidFill>
                  <a:schemeClr val="bg1"/>
                </a:solidFill>
                <a:effectLst/>
              </a:rPr>
              <a:t>ToDo web</a:t>
            </a:r>
            <a:endParaRPr lang="es-CO" altLang="en-US">
              <a:ln w="22225">
                <a:noFill/>
                <a:prstDash val="solid"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990215" y="5710555"/>
            <a:ext cx="6621145" cy="981075"/>
          </a:xfrm>
        </p:spPr>
        <p:txBody>
          <a:bodyPr/>
          <a:lstStyle/>
          <a:p>
            <a:pPr algn="ctr"/>
            <a:r>
              <a:rPr lang="es-CO" altLang="en-US"/>
              <a:t>Aplicación de gestion de tareas</a:t>
            </a:r>
            <a:endParaRPr lang="es-CO" altLang="en-US"/>
          </a:p>
        </p:txBody>
      </p:sp>
      <p:pic>
        <p:nvPicPr>
          <p:cNvPr id="3" name="Imagen 2" descr="Captur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4040" y="1174750"/>
            <a:ext cx="6374130" cy="4354830"/>
          </a:xfrm>
          <a:prstGeom prst="rect">
            <a:avLst/>
          </a:prstGeom>
          <a:ln>
            <a:solidFill>
              <a:schemeClr val="accent4"/>
            </a:solidFill>
          </a:ln>
        </p:spPr>
      </p:pic>
      <p:sp>
        <p:nvSpPr>
          <p:cNvPr id="13" name="Rectángulo 12"/>
          <p:cNvSpPr/>
          <p:nvPr/>
        </p:nvSpPr>
        <p:spPr>
          <a:xfrm rot="3120000">
            <a:off x="389890" y="3215640"/>
            <a:ext cx="825500" cy="740410"/>
          </a:xfrm>
          <a:prstGeom prst="rect">
            <a:avLst/>
          </a:prstGeom>
          <a:solidFill>
            <a:srgbClr val="CC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4" name="Rectángulo 13"/>
          <p:cNvSpPr/>
          <p:nvPr/>
        </p:nvSpPr>
        <p:spPr>
          <a:xfrm rot="2520000">
            <a:off x="11066780" y="3043555"/>
            <a:ext cx="825500" cy="74041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5" name="Rectángulo 14"/>
          <p:cNvSpPr/>
          <p:nvPr/>
        </p:nvSpPr>
        <p:spPr>
          <a:xfrm rot="2280000">
            <a:off x="11068050" y="259080"/>
            <a:ext cx="825500" cy="74041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6" name="Rectángulo 15"/>
          <p:cNvSpPr/>
          <p:nvPr/>
        </p:nvSpPr>
        <p:spPr>
          <a:xfrm rot="1920000">
            <a:off x="389890" y="362585"/>
            <a:ext cx="825500" cy="74041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7" name="Rectángulo 16"/>
          <p:cNvSpPr/>
          <p:nvPr/>
        </p:nvSpPr>
        <p:spPr>
          <a:xfrm rot="2400000">
            <a:off x="10977245" y="5830570"/>
            <a:ext cx="825500" cy="7404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8" name="Rectángulo 17"/>
          <p:cNvSpPr/>
          <p:nvPr/>
        </p:nvSpPr>
        <p:spPr>
          <a:xfrm rot="3180000">
            <a:off x="304800" y="5711825"/>
            <a:ext cx="825500" cy="74041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20" name="Cuadro de texto 19"/>
          <p:cNvSpPr txBox="1"/>
          <p:nvPr/>
        </p:nvSpPr>
        <p:spPr>
          <a:xfrm>
            <a:off x="4424680" y="6412230"/>
            <a:ext cx="3752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s-CO" altLang="es-MX" sz="1600"/>
              <a:t>Obed Córdoba Agualimpia</a:t>
            </a:r>
            <a:endParaRPr lang="es-CO" altLang="es-MX"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s-MX" altLang="en-US"/>
          </a:p>
        </p:txBody>
      </p:sp>
      <p:sp>
        <p:nvSpPr>
          <p:cNvPr id="4" name="Rectángulo 3"/>
          <p:cNvSpPr/>
          <p:nvPr/>
        </p:nvSpPr>
        <p:spPr>
          <a:xfrm>
            <a:off x="0" y="635"/>
            <a:ext cx="12191365" cy="6857365"/>
          </a:xfrm>
          <a:prstGeom prst="rect">
            <a:avLst/>
          </a:prstGeom>
          <a:gradFill>
            <a:gsLst>
              <a:gs pos="11000">
                <a:srgbClr val="00B0F0"/>
              </a:gs>
              <a:gs pos="72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0" name="Triángulo rectángulo 9"/>
          <p:cNvSpPr/>
          <p:nvPr/>
        </p:nvSpPr>
        <p:spPr>
          <a:xfrm rot="16200000">
            <a:off x="10248900" y="4919345"/>
            <a:ext cx="1894205" cy="1991360"/>
          </a:xfrm>
          <a:prstGeom prst="rtTriangl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1" name="Triángulo rectángulo 10"/>
          <p:cNvSpPr/>
          <p:nvPr/>
        </p:nvSpPr>
        <p:spPr>
          <a:xfrm rot="10800000">
            <a:off x="10297795" y="635"/>
            <a:ext cx="1894205" cy="1991360"/>
          </a:xfrm>
          <a:prstGeom prst="rt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pic>
        <p:nvPicPr>
          <p:cNvPr id="5" name="Marcador de posición de contenido 4" descr="Captura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344160" y="1165860"/>
            <a:ext cx="6624955" cy="4526280"/>
          </a:xfrm>
          <a:prstGeom prst="rect">
            <a:avLst/>
          </a:prstGeom>
          <a:ln>
            <a:solidFill>
              <a:schemeClr val="accent4"/>
            </a:solidFill>
          </a:ln>
        </p:spPr>
      </p:pic>
      <p:sp>
        <p:nvSpPr>
          <p:cNvPr id="7" name="Cuadro de texto 6"/>
          <p:cNvSpPr txBox="1"/>
          <p:nvPr/>
        </p:nvSpPr>
        <p:spPr>
          <a:xfrm>
            <a:off x="467995" y="2175510"/>
            <a:ext cx="44488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CO" altLang="es-MX" sz="2400"/>
              <a:t>Este es una apliación que permite que el usuario pueda gestionar sus tareas para tenerlas en un solo lugar y organizadas.</a:t>
            </a:r>
            <a:endParaRPr lang="es-CO" altLang="es-MX" sz="2400"/>
          </a:p>
        </p:txBody>
      </p:sp>
      <p:sp>
        <p:nvSpPr>
          <p:cNvPr id="9" name="Triángulo rectángulo 8"/>
          <p:cNvSpPr/>
          <p:nvPr/>
        </p:nvSpPr>
        <p:spPr>
          <a:xfrm>
            <a:off x="635" y="4871085"/>
            <a:ext cx="1894205" cy="1991360"/>
          </a:xfrm>
          <a:prstGeom prst="rtTriangle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2" name="Triángulo rectángulo 11"/>
          <p:cNvSpPr/>
          <p:nvPr/>
        </p:nvSpPr>
        <p:spPr>
          <a:xfrm rot="5400000">
            <a:off x="48260" y="-48260"/>
            <a:ext cx="1894205" cy="1991360"/>
          </a:xfrm>
          <a:prstGeom prst="rtTriangl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ángulo 3"/>
          <p:cNvSpPr/>
          <p:nvPr/>
        </p:nvSpPr>
        <p:spPr>
          <a:xfrm>
            <a:off x="635" y="635"/>
            <a:ext cx="12191365" cy="6857365"/>
          </a:xfrm>
          <a:prstGeom prst="rect">
            <a:avLst/>
          </a:prstGeom>
          <a:gradFill>
            <a:gsLst>
              <a:gs pos="11000">
                <a:srgbClr val="00B0F0"/>
              </a:gs>
              <a:gs pos="72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0" name="Triángulo rectángulo 9"/>
          <p:cNvSpPr/>
          <p:nvPr/>
        </p:nvSpPr>
        <p:spPr>
          <a:xfrm rot="16200000">
            <a:off x="10248900" y="4919345"/>
            <a:ext cx="1894205" cy="1991360"/>
          </a:xfrm>
          <a:prstGeom prst="rtTriangl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1" name="Triángulo rectángulo 10"/>
          <p:cNvSpPr/>
          <p:nvPr/>
        </p:nvSpPr>
        <p:spPr>
          <a:xfrm rot="10800000">
            <a:off x="10297795" y="635"/>
            <a:ext cx="1894205" cy="1991360"/>
          </a:xfrm>
          <a:prstGeom prst="rt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9" name="Triángulo rectángulo 8"/>
          <p:cNvSpPr/>
          <p:nvPr/>
        </p:nvSpPr>
        <p:spPr>
          <a:xfrm>
            <a:off x="635" y="4871085"/>
            <a:ext cx="1894205" cy="1991360"/>
          </a:xfrm>
          <a:prstGeom prst="rtTriangle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2" name="Triángulo rectángulo 11"/>
          <p:cNvSpPr/>
          <p:nvPr/>
        </p:nvSpPr>
        <p:spPr>
          <a:xfrm rot="5400000">
            <a:off x="48260" y="-48260"/>
            <a:ext cx="1894205" cy="1991360"/>
          </a:xfrm>
          <a:prstGeom prst="rtTriangl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pic>
        <p:nvPicPr>
          <p:cNvPr id="5" name="Imagen 4" descr="C:\Users\Jornada Tarde\Downloads\nueva-tarea_100ms_117.pngnueva-tarea_100ms_117"/>
          <p:cNvPicPr>
            <a:picLocks noChangeAspect="1"/>
          </p:cNvPicPr>
          <p:nvPr/>
        </p:nvPicPr>
        <p:blipFill>
          <a:blip r:embed="rId1"/>
          <a:srcRect t="10" b="10"/>
          <a:stretch>
            <a:fillRect/>
          </a:stretch>
        </p:blipFill>
        <p:spPr>
          <a:xfrm>
            <a:off x="5448300" y="1818323"/>
            <a:ext cx="6539865" cy="37103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Cuadro de texto 5"/>
          <p:cNvSpPr txBox="1"/>
          <p:nvPr/>
        </p:nvSpPr>
        <p:spPr>
          <a:xfrm>
            <a:off x="847725" y="235585"/>
            <a:ext cx="10665460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>
              <a:buClrTx/>
              <a:buSzTx/>
              <a:buFontTx/>
            </a:pPr>
            <a:r>
              <a:rPr lang="es-CO" altLang="es-MX" sz="3600">
                <a:ln w="6350">
                  <a:noFill/>
                  <a:prstDash val="solid"/>
                </a:ln>
                <a:solidFill>
                  <a:schemeClr val="bg1"/>
                </a:solidFill>
                <a:effectLst/>
              </a:rPr>
              <a:t>Crear nuevas tareas</a:t>
            </a:r>
            <a:endParaRPr lang="es-CO" altLang="es-MX" sz="3600">
              <a:ln w="6350">
                <a:noFill/>
                <a:prstDash val="solid"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8" name="Cuadro de texto 7"/>
          <p:cNvSpPr txBox="1"/>
          <p:nvPr/>
        </p:nvSpPr>
        <p:spPr>
          <a:xfrm>
            <a:off x="540385" y="2119630"/>
            <a:ext cx="426656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CO" altLang="es-MX" sz="2800"/>
              <a:t>Puedes agregar una trarea simplemente escribiendo en el campo de texto y luego presiona la tecla enter para guardala e insertala en la lista.</a:t>
            </a:r>
            <a:endParaRPr lang="es-CO" altLang="es-MX"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ángulo 3"/>
          <p:cNvSpPr/>
          <p:nvPr/>
        </p:nvSpPr>
        <p:spPr>
          <a:xfrm>
            <a:off x="635" y="635"/>
            <a:ext cx="12191365" cy="6857365"/>
          </a:xfrm>
          <a:prstGeom prst="rect">
            <a:avLst/>
          </a:prstGeom>
          <a:gradFill>
            <a:gsLst>
              <a:gs pos="11000">
                <a:srgbClr val="00B0F0"/>
              </a:gs>
              <a:gs pos="72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2" name="Cuadro de texto 1"/>
          <p:cNvSpPr txBox="1"/>
          <p:nvPr/>
        </p:nvSpPr>
        <p:spPr>
          <a:xfrm>
            <a:off x="1261745" y="187960"/>
            <a:ext cx="10160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es-CO" altLang="es-MX" sz="3600">
                <a:ln w="6350">
                  <a:noFill/>
                  <a:prstDash val="solid"/>
                </a:ln>
                <a:solidFill>
                  <a:schemeClr val="bg1"/>
                </a:solidFill>
                <a:effectLst/>
              </a:rPr>
              <a:t>Visualizar tareas</a:t>
            </a:r>
            <a:endParaRPr lang="es-CO" altLang="es-MX" sz="3600">
              <a:ln w="6350">
                <a:noFill/>
                <a:prstDash val="solid"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0" name="Triángulo rectángulo 9"/>
          <p:cNvSpPr/>
          <p:nvPr/>
        </p:nvSpPr>
        <p:spPr>
          <a:xfrm rot="16200000">
            <a:off x="10248900" y="4919345"/>
            <a:ext cx="1894205" cy="1991360"/>
          </a:xfrm>
          <a:prstGeom prst="rtTriangl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1" name="Triángulo rectángulo 10"/>
          <p:cNvSpPr/>
          <p:nvPr/>
        </p:nvSpPr>
        <p:spPr>
          <a:xfrm rot="10800000">
            <a:off x="10297795" y="635"/>
            <a:ext cx="1894205" cy="1991360"/>
          </a:xfrm>
          <a:prstGeom prst="rt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9" name="Triángulo rectángulo 8"/>
          <p:cNvSpPr/>
          <p:nvPr/>
        </p:nvSpPr>
        <p:spPr>
          <a:xfrm>
            <a:off x="635" y="4871085"/>
            <a:ext cx="1894205" cy="1991360"/>
          </a:xfrm>
          <a:prstGeom prst="rtTriangle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2" name="Triángulo rectángulo 11"/>
          <p:cNvSpPr/>
          <p:nvPr/>
        </p:nvSpPr>
        <p:spPr>
          <a:xfrm rot="5400000">
            <a:off x="48260" y="-48260"/>
            <a:ext cx="1894205" cy="1991360"/>
          </a:xfrm>
          <a:prstGeom prst="rtTriangl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pic>
        <p:nvPicPr>
          <p:cNvPr id="3" name="Imagen 2" descr="C:\Users\Jornada Tarde\Downloads\visualizar-tareas_100ms_91.pngvisualizar-tareas_100ms_91"/>
          <p:cNvPicPr>
            <a:picLocks noChangeAspect="1"/>
          </p:cNvPicPr>
          <p:nvPr/>
        </p:nvPicPr>
        <p:blipFill>
          <a:blip r:embed="rId1"/>
          <a:srcRect t="10" b="10"/>
          <a:stretch>
            <a:fillRect/>
          </a:stretch>
        </p:blipFill>
        <p:spPr>
          <a:xfrm>
            <a:off x="5229225" y="1690370"/>
            <a:ext cx="6663690" cy="448754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Cuadro de texto 4"/>
          <p:cNvSpPr txBox="1"/>
          <p:nvPr/>
        </p:nvSpPr>
        <p:spPr>
          <a:xfrm>
            <a:off x="624840" y="2015490"/>
            <a:ext cx="417195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altLang="en-US" sz="2400"/>
              <a:t>Puedes ver todas tu actividades y tareas que vallas creando. Tambien puedes filtar la vista de tus tareas de acuerdo a su estado, los cuales son </a:t>
            </a:r>
            <a:r>
              <a:rPr lang="es-MX" altLang="en-US" sz="2400" b="1"/>
              <a:t>Completados</a:t>
            </a:r>
            <a:r>
              <a:rPr lang="es-MX" altLang="en-US" sz="2400"/>
              <a:t> y </a:t>
            </a:r>
            <a:r>
              <a:rPr lang="es-MX" altLang="en-US" sz="2400" b="1"/>
              <a:t>Pendientes</a:t>
            </a:r>
            <a:r>
              <a:rPr lang="es-MX" altLang="en-US" sz="2400"/>
              <a:t>.</a:t>
            </a:r>
            <a:endParaRPr lang="es-MX" altLang="en-US"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ángulo 3"/>
          <p:cNvSpPr/>
          <p:nvPr/>
        </p:nvSpPr>
        <p:spPr>
          <a:xfrm>
            <a:off x="635" y="635"/>
            <a:ext cx="12191365" cy="6857365"/>
          </a:xfrm>
          <a:prstGeom prst="rect">
            <a:avLst/>
          </a:prstGeom>
          <a:gradFill>
            <a:gsLst>
              <a:gs pos="11000">
                <a:srgbClr val="00B0F0"/>
              </a:gs>
              <a:gs pos="72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0" name="Triángulo rectángulo 9"/>
          <p:cNvSpPr/>
          <p:nvPr/>
        </p:nvSpPr>
        <p:spPr>
          <a:xfrm rot="16200000">
            <a:off x="10248900" y="4919345"/>
            <a:ext cx="1894205" cy="1991360"/>
          </a:xfrm>
          <a:prstGeom prst="rtTriangl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1" name="Triángulo rectángulo 10"/>
          <p:cNvSpPr/>
          <p:nvPr/>
        </p:nvSpPr>
        <p:spPr>
          <a:xfrm rot="10800000">
            <a:off x="10297795" y="635"/>
            <a:ext cx="1894205" cy="1991360"/>
          </a:xfrm>
          <a:prstGeom prst="rt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9" name="Triángulo rectángulo 8"/>
          <p:cNvSpPr/>
          <p:nvPr/>
        </p:nvSpPr>
        <p:spPr>
          <a:xfrm>
            <a:off x="635" y="4871085"/>
            <a:ext cx="1894205" cy="1991360"/>
          </a:xfrm>
          <a:prstGeom prst="rtTriangle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2" name="Triángulo rectángulo 11"/>
          <p:cNvSpPr/>
          <p:nvPr/>
        </p:nvSpPr>
        <p:spPr>
          <a:xfrm rot="5400000">
            <a:off x="48260" y="-48260"/>
            <a:ext cx="1894205" cy="1991360"/>
          </a:xfrm>
          <a:prstGeom prst="rtTriangl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pic>
        <p:nvPicPr>
          <p:cNvPr id="2" name="Imagen 1" descr="C:\Users\Jornada Tarde\Downloads\marcar-tareas_100ms_123.pngmarcar-tareas_100ms_123"/>
          <p:cNvPicPr>
            <a:picLocks noChangeAspect="1"/>
          </p:cNvPicPr>
          <p:nvPr/>
        </p:nvPicPr>
        <p:blipFill>
          <a:blip r:embed="rId1"/>
          <a:srcRect t="5" b="5"/>
          <a:stretch>
            <a:fillRect/>
          </a:stretch>
        </p:blipFill>
        <p:spPr>
          <a:xfrm>
            <a:off x="5409248" y="1650365"/>
            <a:ext cx="6506210" cy="4381500"/>
          </a:xfrm>
          <a:prstGeom prst="rect">
            <a:avLst/>
          </a:prstGeom>
          <a:ln>
            <a:solidFill>
              <a:schemeClr val="accent4"/>
            </a:solidFill>
          </a:ln>
        </p:spPr>
      </p:pic>
      <p:sp>
        <p:nvSpPr>
          <p:cNvPr id="3" name="Cuadro de texto 2"/>
          <p:cNvSpPr txBox="1"/>
          <p:nvPr/>
        </p:nvSpPr>
        <p:spPr>
          <a:xfrm>
            <a:off x="2104390" y="248285"/>
            <a:ext cx="79838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s-CO" altLang="es-MX" sz="3600">
                <a:ln w="6350">
                  <a:noFill/>
                  <a:prstDash val="solid"/>
                </a:ln>
                <a:solidFill>
                  <a:schemeClr val="bg1"/>
                </a:solidFill>
                <a:effectLst/>
              </a:rPr>
              <a:t>Marcar Completados</a:t>
            </a:r>
            <a:endParaRPr lang="es-CO" altLang="es-MX" sz="3600">
              <a:ln w="6350">
                <a:noFill/>
                <a:prstDash val="solid"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6" name="Cuadro de texto 5"/>
          <p:cNvSpPr txBox="1"/>
          <p:nvPr/>
        </p:nvSpPr>
        <p:spPr>
          <a:xfrm>
            <a:off x="348615" y="1774825"/>
            <a:ext cx="47974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altLang="en-US" sz="2400"/>
              <a:t>En caso que haya</a:t>
            </a:r>
            <a:r>
              <a:rPr lang="es-CO" altLang="es-MX" sz="2400"/>
              <a:t>s</a:t>
            </a:r>
            <a:r>
              <a:rPr lang="es-MX" altLang="en-US" sz="2400"/>
              <a:t> terminado una tarea como completado puedes m</a:t>
            </a:r>
            <a:r>
              <a:rPr lang="es-CO" altLang="es-MX" sz="2400"/>
              <a:t>a</a:t>
            </a:r>
            <a:r>
              <a:rPr lang="es-MX" altLang="en-US" sz="2400"/>
              <a:t>rcala</a:t>
            </a:r>
            <a:r>
              <a:rPr lang="es-CO" altLang="es-MX" sz="2400"/>
              <a:t>s</a:t>
            </a:r>
            <a:r>
              <a:rPr lang="es-MX" altLang="en-US" sz="2400"/>
              <a:t>.</a:t>
            </a:r>
            <a:endParaRPr lang="es-MX" altLang="en-US"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ángulo 3"/>
          <p:cNvSpPr/>
          <p:nvPr/>
        </p:nvSpPr>
        <p:spPr>
          <a:xfrm>
            <a:off x="0" y="635"/>
            <a:ext cx="12191365" cy="6857365"/>
          </a:xfrm>
          <a:prstGeom prst="rect">
            <a:avLst/>
          </a:prstGeom>
          <a:gradFill>
            <a:gsLst>
              <a:gs pos="11000">
                <a:srgbClr val="00B0F0"/>
              </a:gs>
              <a:gs pos="72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3" name="Cuadro de texto 2"/>
          <p:cNvSpPr txBox="1"/>
          <p:nvPr/>
        </p:nvSpPr>
        <p:spPr>
          <a:xfrm>
            <a:off x="2104390" y="248285"/>
            <a:ext cx="79838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es-CO" altLang="es-MX" sz="3600">
                <a:ln w="6350">
                  <a:noFill/>
                  <a:prstDash val="solid"/>
                </a:ln>
                <a:solidFill>
                  <a:schemeClr val="bg1"/>
                </a:solidFill>
                <a:effectLst/>
              </a:rPr>
              <a:t>Eliminar tareas</a:t>
            </a:r>
            <a:endParaRPr lang="es-CO" altLang="es-MX" sz="3600">
              <a:ln w="6350">
                <a:noFill/>
                <a:prstDash val="solid"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2" name="Cuadro de texto 1"/>
          <p:cNvSpPr txBox="1"/>
          <p:nvPr/>
        </p:nvSpPr>
        <p:spPr>
          <a:xfrm>
            <a:off x="436245" y="1989455"/>
            <a:ext cx="461454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altLang="en-US" sz="2800"/>
              <a:t>En caso que haya</a:t>
            </a:r>
            <a:r>
              <a:rPr lang="es-CO" altLang="es-MX" sz="2800"/>
              <a:t>s</a:t>
            </a:r>
            <a:r>
              <a:rPr lang="es-MX" altLang="en-US" sz="2800"/>
              <a:t> terminado una tarea como completado puedes marcala.</a:t>
            </a:r>
            <a:endParaRPr lang="es-MX" altLang="en-US" sz="2800"/>
          </a:p>
        </p:txBody>
      </p:sp>
      <p:sp>
        <p:nvSpPr>
          <p:cNvPr id="10" name="Triángulo rectángulo 9"/>
          <p:cNvSpPr/>
          <p:nvPr/>
        </p:nvSpPr>
        <p:spPr>
          <a:xfrm rot="16200000">
            <a:off x="10248900" y="4919345"/>
            <a:ext cx="1894205" cy="1991360"/>
          </a:xfrm>
          <a:prstGeom prst="rtTriangl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1" name="Triángulo rectángulo 10"/>
          <p:cNvSpPr/>
          <p:nvPr/>
        </p:nvSpPr>
        <p:spPr>
          <a:xfrm rot="10800000">
            <a:off x="10297795" y="635"/>
            <a:ext cx="1894205" cy="1991360"/>
          </a:xfrm>
          <a:prstGeom prst="rt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9" name="Triángulo rectángulo 8"/>
          <p:cNvSpPr/>
          <p:nvPr/>
        </p:nvSpPr>
        <p:spPr>
          <a:xfrm>
            <a:off x="635" y="4871085"/>
            <a:ext cx="1894205" cy="1991360"/>
          </a:xfrm>
          <a:prstGeom prst="rtTriangle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2" name="Triángulo rectángulo 11"/>
          <p:cNvSpPr/>
          <p:nvPr/>
        </p:nvSpPr>
        <p:spPr>
          <a:xfrm rot="5400000">
            <a:off x="48260" y="-48260"/>
            <a:ext cx="1894205" cy="1991360"/>
          </a:xfrm>
          <a:prstGeom prst="rtTriangl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pic>
        <p:nvPicPr>
          <p:cNvPr id="5" name="Imagen 4" descr="C:\Users\Jornada Tarde\Downloads\eliminar-tarea.gifeliminar-tarea"/>
          <p:cNvPicPr>
            <a:picLocks noChangeAspect="1"/>
          </p:cNvPicPr>
          <p:nvPr/>
        </p:nvPicPr>
        <p:blipFill>
          <a:blip r:embed="rId1"/>
          <a:srcRect t="10" b="10"/>
          <a:stretch>
            <a:fillRect/>
          </a:stretch>
        </p:blipFill>
        <p:spPr>
          <a:xfrm>
            <a:off x="5628005" y="1805940"/>
            <a:ext cx="6126480" cy="412559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ángulo 3"/>
          <p:cNvSpPr/>
          <p:nvPr/>
        </p:nvSpPr>
        <p:spPr>
          <a:xfrm>
            <a:off x="0" y="635"/>
            <a:ext cx="12191365" cy="6857365"/>
          </a:xfrm>
          <a:prstGeom prst="rect">
            <a:avLst/>
          </a:prstGeom>
          <a:gradFill>
            <a:gsLst>
              <a:gs pos="11000">
                <a:srgbClr val="00B0F0"/>
              </a:gs>
              <a:gs pos="72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3" name="Cuadro de texto 2"/>
          <p:cNvSpPr txBox="1"/>
          <p:nvPr/>
        </p:nvSpPr>
        <p:spPr>
          <a:xfrm>
            <a:off x="2104390" y="248285"/>
            <a:ext cx="79838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s-CO" altLang="es-MX" sz="3600">
                <a:ln w="6350">
                  <a:noFill/>
                  <a:prstDash val="solid"/>
                </a:ln>
                <a:solidFill>
                  <a:schemeClr val="bg1"/>
                </a:solidFill>
                <a:effectLst/>
              </a:rPr>
              <a:t>Clasificar</a:t>
            </a:r>
            <a:endParaRPr lang="es-CO" altLang="es-MX" sz="3600">
              <a:ln w="6350">
                <a:noFill/>
                <a:prstDash val="solid"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2" name="Cuadro de texto 1"/>
          <p:cNvSpPr txBox="1"/>
          <p:nvPr/>
        </p:nvSpPr>
        <p:spPr>
          <a:xfrm>
            <a:off x="400050" y="1430655"/>
            <a:ext cx="490601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altLang="en-US" sz="2800"/>
              <a:t>Puedes clasificar las tareas por distintas categorias y prioridad</a:t>
            </a:r>
            <a:r>
              <a:rPr lang="es-CO" altLang="es-MX" sz="2800"/>
              <a:t>es</a:t>
            </a:r>
            <a:r>
              <a:rPr lang="es-MX" altLang="en-US" sz="2800"/>
              <a:t>.</a:t>
            </a:r>
            <a:endParaRPr lang="es-MX" altLang="en-US" sz="2800"/>
          </a:p>
        </p:txBody>
      </p:sp>
      <p:sp>
        <p:nvSpPr>
          <p:cNvPr id="10" name="Triángulo rectángulo 9"/>
          <p:cNvSpPr/>
          <p:nvPr/>
        </p:nvSpPr>
        <p:spPr>
          <a:xfrm rot="16200000">
            <a:off x="10248900" y="4919345"/>
            <a:ext cx="1894205" cy="1991360"/>
          </a:xfrm>
          <a:prstGeom prst="rtTriangl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1" name="Triángulo rectángulo 10"/>
          <p:cNvSpPr/>
          <p:nvPr/>
        </p:nvSpPr>
        <p:spPr>
          <a:xfrm rot="10800000">
            <a:off x="10297795" y="635"/>
            <a:ext cx="1894205" cy="1991360"/>
          </a:xfrm>
          <a:prstGeom prst="rt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9" name="Triángulo rectángulo 8"/>
          <p:cNvSpPr/>
          <p:nvPr/>
        </p:nvSpPr>
        <p:spPr>
          <a:xfrm>
            <a:off x="635" y="4871085"/>
            <a:ext cx="1894205" cy="1991360"/>
          </a:xfrm>
          <a:prstGeom prst="rtTriangle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2" name="Triángulo rectángulo 11"/>
          <p:cNvSpPr/>
          <p:nvPr/>
        </p:nvSpPr>
        <p:spPr>
          <a:xfrm rot="5400000">
            <a:off x="48260" y="-48260"/>
            <a:ext cx="1894205" cy="1991360"/>
          </a:xfrm>
          <a:prstGeom prst="rtTriangl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pic>
        <p:nvPicPr>
          <p:cNvPr id="5" name="Imagen 4" descr="C:\Users\Jornada Tarde\Downloads\clasificar-tarea_100ms_294.pngclasificar-tarea_100ms_294"/>
          <p:cNvPicPr>
            <a:picLocks noChangeAspect="1"/>
          </p:cNvPicPr>
          <p:nvPr/>
        </p:nvPicPr>
        <p:blipFill>
          <a:blip r:embed="rId1"/>
          <a:srcRect t="5" b="5"/>
          <a:stretch>
            <a:fillRect/>
          </a:stretch>
        </p:blipFill>
        <p:spPr>
          <a:xfrm>
            <a:off x="5404485" y="1419225"/>
            <a:ext cx="6397625" cy="43084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ángulo 3"/>
          <p:cNvSpPr/>
          <p:nvPr/>
        </p:nvSpPr>
        <p:spPr>
          <a:xfrm>
            <a:off x="635" y="635"/>
            <a:ext cx="12191365" cy="6857365"/>
          </a:xfrm>
          <a:prstGeom prst="rect">
            <a:avLst/>
          </a:prstGeom>
          <a:gradFill>
            <a:gsLst>
              <a:gs pos="11000">
                <a:srgbClr val="00B0F0"/>
              </a:gs>
              <a:gs pos="72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3" name="Cuadro de texto 2"/>
          <p:cNvSpPr txBox="1"/>
          <p:nvPr/>
        </p:nvSpPr>
        <p:spPr>
          <a:xfrm>
            <a:off x="2104390" y="248285"/>
            <a:ext cx="79838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s-CO" altLang="es-MX" sz="3600">
                <a:ln w="6350">
                  <a:noFill/>
                  <a:prstDash val="solid"/>
                </a:ln>
                <a:solidFill>
                  <a:schemeClr val="bg1"/>
                </a:solidFill>
                <a:effectLst/>
              </a:rPr>
              <a:t>Editar la información</a:t>
            </a:r>
            <a:endParaRPr lang="es-CO" altLang="es-MX" sz="3600">
              <a:ln w="6350">
                <a:noFill/>
                <a:prstDash val="solid"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2" name="Cuadro de texto 1"/>
          <p:cNvSpPr txBox="1"/>
          <p:nvPr/>
        </p:nvSpPr>
        <p:spPr>
          <a:xfrm>
            <a:off x="269875" y="1687830"/>
            <a:ext cx="55130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altLang="en-US" sz="2400"/>
              <a:t>Puedes editar la información de la tarea.</a:t>
            </a:r>
            <a:endParaRPr lang="es-MX" altLang="en-US" sz="2400"/>
          </a:p>
        </p:txBody>
      </p:sp>
      <p:sp>
        <p:nvSpPr>
          <p:cNvPr id="10" name="Triángulo rectángulo 9"/>
          <p:cNvSpPr/>
          <p:nvPr/>
        </p:nvSpPr>
        <p:spPr>
          <a:xfrm rot="16200000">
            <a:off x="10248900" y="4919345"/>
            <a:ext cx="1894205" cy="1991360"/>
          </a:xfrm>
          <a:prstGeom prst="rtTriangl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1" name="Triángulo rectángulo 10"/>
          <p:cNvSpPr/>
          <p:nvPr/>
        </p:nvSpPr>
        <p:spPr>
          <a:xfrm rot="10800000">
            <a:off x="10297795" y="635"/>
            <a:ext cx="1894205" cy="1991360"/>
          </a:xfrm>
          <a:prstGeom prst="rt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9" name="Triángulo rectángulo 8"/>
          <p:cNvSpPr/>
          <p:nvPr/>
        </p:nvSpPr>
        <p:spPr>
          <a:xfrm>
            <a:off x="635" y="4871085"/>
            <a:ext cx="1894205" cy="1991360"/>
          </a:xfrm>
          <a:prstGeom prst="rtTriangle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2" name="Triángulo rectángulo 11"/>
          <p:cNvSpPr/>
          <p:nvPr/>
        </p:nvSpPr>
        <p:spPr>
          <a:xfrm rot="5400000">
            <a:off x="48260" y="-48260"/>
            <a:ext cx="1894205" cy="1991360"/>
          </a:xfrm>
          <a:prstGeom prst="rtTriangl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pic>
        <p:nvPicPr>
          <p:cNvPr id="5" name="Imagen 4" descr="C:\Users\Jornada Tarde\Downloads\eliminar-tarea (1).gifeliminar-tarea (1)"/>
          <p:cNvPicPr>
            <a:picLocks noChangeAspect="1"/>
          </p:cNvPicPr>
          <p:nvPr/>
        </p:nvPicPr>
        <p:blipFill>
          <a:blip r:embed="rId1"/>
          <a:srcRect t="10" b="10"/>
          <a:stretch>
            <a:fillRect/>
          </a:stretch>
        </p:blipFill>
        <p:spPr>
          <a:xfrm>
            <a:off x="5782945" y="1690053"/>
            <a:ext cx="6078220" cy="40932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ángulo 3"/>
          <p:cNvSpPr/>
          <p:nvPr/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11000">
                <a:srgbClr val="00B0F0"/>
              </a:gs>
              <a:gs pos="72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3" name="Cuadro de texto 2"/>
          <p:cNvSpPr txBox="1"/>
          <p:nvPr/>
        </p:nvSpPr>
        <p:spPr>
          <a:xfrm>
            <a:off x="2104390" y="248285"/>
            <a:ext cx="79838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s-CO" altLang="es-MX" sz="3600">
                <a:ln w="6350">
                  <a:noFill/>
                  <a:prstDash val="solid"/>
                </a:ln>
                <a:solidFill>
                  <a:schemeClr val="bg1"/>
                </a:solidFill>
                <a:effectLst/>
              </a:rPr>
              <a:t>Personalizar</a:t>
            </a:r>
            <a:endParaRPr lang="es-CO" altLang="es-MX" sz="3600">
              <a:ln w="6350">
                <a:noFill/>
                <a:prstDash val="solid"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0" name="Triángulo rectángulo 9"/>
          <p:cNvSpPr/>
          <p:nvPr/>
        </p:nvSpPr>
        <p:spPr>
          <a:xfrm rot="16200000">
            <a:off x="10248900" y="4919345"/>
            <a:ext cx="1894205" cy="1991360"/>
          </a:xfrm>
          <a:prstGeom prst="rtTriangl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1" name="Triángulo rectángulo 10"/>
          <p:cNvSpPr/>
          <p:nvPr/>
        </p:nvSpPr>
        <p:spPr>
          <a:xfrm rot="10800000">
            <a:off x="10297795" y="635"/>
            <a:ext cx="1894205" cy="1991360"/>
          </a:xfrm>
          <a:prstGeom prst="rt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9" name="Triángulo rectángulo 8"/>
          <p:cNvSpPr/>
          <p:nvPr/>
        </p:nvSpPr>
        <p:spPr>
          <a:xfrm>
            <a:off x="635" y="4871085"/>
            <a:ext cx="1894205" cy="1991360"/>
          </a:xfrm>
          <a:prstGeom prst="rtTriangle">
            <a:avLst/>
          </a:prstGeom>
          <a:solidFill>
            <a:srgbClr val="CC3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sp>
        <p:nvSpPr>
          <p:cNvPr id="12" name="Triángulo rectángulo 11"/>
          <p:cNvSpPr/>
          <p:nvPr/>
        </p:nvSpPr>
        <p:spPr>
          <a:xfrm rot="5400000">
            <a:off x="48260" y="-48260"/>
            <a:ext cx="1894205" cy="1991360"/>
          </a:xfrm>
          <a:prstGeom prst="rtTriangl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s-MX" altLang="en-US"/>
          </a:p>
        </p:txBody>
      </p:sp>
      <p:pic>
        <p:nvPicPr>
          <p:cNvPr id="2" name="Imagen 1" descr="C:\Users\Jornada Tarde\Downloads\cambiar-color_100ms_107.pngcambiar-color_100ms_107"/>
          <p:cNvPicPr>
            <a:picLocks noChangeAspect="1"/>
          </p:cNvPicPr>
          <p:nvPr/>
        </p:nvPicPr>
        <p:blipFill>
          <a:blip r:embed="rId1"/>
          <a:srcRect t="5" b="5"/>
          <a:stretch>
            <a:fillRect/>
          </a:stretch>
        </p:blipFill>
        <p:spPr>
          <a:xfrm>
            <a:off x="5786755" y="1839278"/>
            <a:ext cx="5928995" cy="39928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Cuadro de texto 4"/>
          <p:cNvSpPr txBox="1"/>
          <p:nvPr/>
        </p:nvSpPr>
        <p:spPr>
          <a:xfrm>
            <a:off x="631190" y="1771015"/>
            <a:ext cx="47599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altLang="en-US" sz="2400"/>
              <a:t>Puedes Cambiar el color de fondo de las tareas.</a:t>
            </a:r>
            <a:endParaRPr lang="es-MX" altLang="en-US"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901</Words>
  <Application>WPS Presentation</Application>
  <PresentationFormat>宽屏</PresentationFormat>
  <Paragraphs>36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Arial</vt:lpstr>
      <vt:lpstr>SimSun</vt:lpstr>
      <vt:lpstr>Wingdings</vt:lpstr>
      <vt:lpstr>Microsoft YaHei</vt:lpstr>
      <vt:lpstr>Arial Unicode MS</vt:lpstr>
      <vt:lpstr>Calibri</vt:lpstr>
      <vt:lpstr>Default Design</vt:lpstr>
      <vt:lpstr>ToDo web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Jornada Tarde</cp:lastModifiedBy>
  <cp:revision>14</cp:revision>
  <dcterms:created xsi:type="dcterms:W3CDTF">2023-09-04T13:11:00Z</dcterms:created>
  <dcterms:modified xsi:type="dcterms:W3CDTF">2023-09-06T00:34:37Z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2058-12.2.0.13201</vt:lpwstr>
  </property>
  <property fmtid="{D5CDD505-2E9C-101B-9397-08002B2CF9AE}" pid="3" name="ICV">
    <vt:lpwstr>2201D0866E134E0399E114A0F03AAC64_13</vt:lpwstr>
  </property>
</Properties>
</file>

<file path=docProps/thumbnail.jpeg>
</file>